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9E5CF"/>
    <a:srgbClr val="E2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Estilo claro 1 - Énfasis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Énfasi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Énfasis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Estilo claro 1 - Énfasi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Énfasis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5" autoAdjust="0"/>
    <p:restoredTop sz="95037" autoAdjust="0"/>
  </p:normalViewPr>
  <p:slideViewPr>
    <p:cSldViewPr snapToGrid="0" snapToObjects="1">
      <p:cViewPr>
        <p:scale>
          <a:sx n="54" d="100"/>
          <a:sy n="54" d="100"/>
        </p:scale>
        <p:origin x="-1784" y="-1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2368925" y="1894001"/>
          <a:ext cx="6504159" cy="2953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053"/>
                <a:gridCol w="2168053"/>
                <a:gridCol w="2168053"/>
              </a:tblGrid>
              <a:tr h="975624"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Valor</a:t>
                      </a:r>
                      <a:r>
                        <a:rPr lang="es-ES_tradnl" sz="1900" baseline="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 Empresa</a:t>
                      </a:r>
                    </a:p>
                    <a:p>
                      <a:r>
                        <a:rPr lang="es-ES_tradnl" sz="1900" baseline="0" dirty="0" err="1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Ebitda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Precio</a:t>
                      </a:r>
                    </a:p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Utilidad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Precio</a:t>
                      </a:r>
                    </a:p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Valor Libro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670"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7,92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13,70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2,06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670"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17,82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29,51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3,40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670"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11,09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21,31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1,46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670"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9,53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15,68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2,58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670"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11,55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27,80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9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1,12</a:t>
                      </a:r>
                      <a:endParaRPr lang="es-ES_tradnl" sz="1900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/>
        </p:nvGraphicFramePr>
        <p:xfrm>
          <a:off x="279401" y="2911702"/>
          <a:ext cx="2091267" cy="2337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267"/>
              </a:tblGrid>
              <a:tr h="389646">
                <a:tc>
                  <a:txBody>
                    <a:bodyPr/>
                    <a:lstStyle/>
                    <a:p>
                      <a:r>
                        <a:rPr lang="es-ES_tradnl" sz="16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FORUS</a:t>
                      </a:r>
                      <a:r>
                        <a:rPr lang="es-ES_tradnl" sz="1600" b="0" baseline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ES_tradnl" sz="1600" b="0" baseline="0" dirty="0" err="1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S.A</a:t>
                      </a:r>
                      <a:r>
                        <a:rPr lang="es-ES_tradnl" sz="1600" b="0" baseline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.</a:t>
                      </a:r>
                      <a:endParaRPr lang="es-ES_tradnl" sz="16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646">
                <a:tc>
                  <a:txBody>
                    <a:bodyPr/>
                    <a:lstStyle/>
                    <a:p>
                      <a:r>
                        <a:rPr lang="es-ES_tradnl" sz="16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FALABELLA</a:t>
                      </a:r>
                      <a:endParaRPr lang="es-ES_tradnl" sz="16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646">
                <a:tc>
                  <a:txBody>
                    <a:bodyPr/>
                    <a:lstStyle/>
                    <a:p>
                      <a:r>
                        <a:rPr lang="es-ES_tradnl" sz="16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CENCOSUD</a:t>
                      </a:r>
                      <a:endParaRPr lang="es-ES_tradnl" sz="16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646">
                <a:tc>
                  <a:txBody>
                    <a:bodyPr/>
                    <a:lstStyle/>
                    <a:p>
                      <a:r>
                        <a:rPr lang="es-ES_tradnl" sz="16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LA POLAR</a:t>
                      </a:r>
                      <a:endParaRPr lang="es-ES_tradnl" sz="16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646">
                <a:tc>
                  <a:txBody>
                    <a:bodyPr/>
                    <a:lstStyle/>
                    <a:p>
                      <a:r>
                        <a:rPr lang="es-ES_tradnl" sz="16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RIPLEY</a:t>
                      </a:r>
                      <a:r>
                        <a:rPr lang="es-ES_tradnl" sz="1600" b="0" baseline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 CHILE</a:t>
                      </a:r>
                      <a:endParaRPr lang="es-ES_tradnl" sz="16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646">
                <a:tc>
                  <a:txBody>
                    <a:bodyPr/>
                    <a:lstStyle/>
                    <a:p>
                      <a:r>
                        <a:rPr lang="es-ES_tradnl" sz="1600" b="1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Promedio</a:t>
                      </a:r>
                      <a:endParaRPr lang="es-ES_tradnl" sz="1600" b="1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/>
        </p:nvGraphicFramePr>
        <p:xfrm>
          <a:off x="2368925" y="4850569"/>
          <a:ext cx="6504159" cy="395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053"/>
                <a:gridCol w="2168053"/>
                <a:gridCol w="2168053"/>
              </a:tblGrid>
              <a:tr h="395670"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11,58</a:t>
                      </a:r>
                      <a:endParaRPr lang="es-ES_tradnl" sz="1900" b="1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21,60</a:t>
                      </a:r>
                      <a:endParaRPr lang="es-ES_tradnl" sz="1900" b="1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2,13</a:t>
                      </a:r>
                      <a:endParaRPr lang="es-ES_tradnl" sz="1900" b="1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7562" marR="97562" marT="48781" marB="48781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684224"/>
              </p:ext>
            </p:extLst>
          </p:nvPr>
        </p:nvGraphicFramePr>
        <p:xfrm>
          <a:off x="1871134" y="171875"/>
          <a:ext cx="7183966" cy="944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3966"/>
              </a:tblGrid>
              <a:tr h="4401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0" u="non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Figura 3  </a:t>
                      </a:r>
                      <a:endParaRPr lang="es-ES_tradnl" sz="2800" b="0" u="none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0" u="non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Múltiplos Empresas de Retail Chilenas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43</Words>
  <Application>Microsoft Macintosh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Clase Ejecutiva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Clase Ejecutiva</dc:creator>
  <cp:lastModifiedBy>Patricio del Sol</cp:lastModifiedBy>
  <cp:revision>78</cp:revision>
  <cp:lastPrinted>2013-04-03T13:23:26Z</cp:lastPrinted>
  <dcterms:created xsi:type="dcterms:W3CDTF">2013-04-02T14:56:23Z</dcterms:created>
  <dcterms:modified xsi:type="dcterms:W3CDTF">2013-06-21T00:41:44Z</dcterms:modified>
</cp:coreProperties>
</file>